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2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FFE67D"/>
    <a:srgbClr val="FF505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2771" autoAdjust="0"/>
  </p:normalViewPr>
  <p:slideViewPr>
    <p:cSldViewPr snapToGrid="0">
      <p:cViewPr varScale="1">
        <p:scale>
          <a:sx n="54" d="100"/>
          <a:sy n="5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780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03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2778205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792315" y="2939866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50461" y="5436351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描述的常見標誌字詞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4632817" y="2511389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151"/>
            <p:cNvSpPr txBox="1"/>
            <p:nvPr/>
          </p:nvSpPr>
          <p:spPr>
            <a:xfrm>
              <a:off x="570758" y="1960668"/>
              <a:ext cx="324891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描述  描寫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描繪  介紹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簡介  形容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18" name="群組 17"/>
          <p:cNvGrpSpPr/>
          <p:nvPr/>
        </p:nvGrpSpPr>
        <p:grpSpPr>
          <a:xfrm>
            <a:off x="8514166" y="1173558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4" name="文字方塊 22"/>
            <p:cNvSpPr txBox="1"/>
            <p:nvPr/>
          </p:nvSpPr>
          <p:spPr>
            <a:xfrm>
              <a:off x="570758" y="1683669"/>
              <a:ext cx="324891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特徵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特點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特性  特色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性質  面貌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細節  詳情</a:t>
              </a:r>
            </a:p>
          </p:txBody>
        </p:sp>
      </p:grpSp>
      <p:grpSp>
        <p:nvGrpSpPr>
          <p:cNvPr id="19" name="群組 18"/>
          <p:cNvGrpSpPr/>
          <p:nvPr/>
        </p:nvGrpSpPr>
        <p:grpSpPr>
          <a:xfrm>
            <a:off x="428920" y="2004421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1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2" name="文字方塊 25"/>
            <p:cNvSpPr txBox="1"/>
            <p:nvPr/>
          </p:nvSpPr>
          <p:spPr>
            <a:xfrm>
              <a:off x="570758" y="1960668"/>
              <a:ext cx="324891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023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7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EE81BD"/>
      </a:accent2>
      <a:accent3>
        <a:srgbClr val="FF2B2B"/>
      </a:accent3>
      <a:accent4>
        <a:srgbClr val="D6585B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14054</TotalTime>
  <Words>28</Words>
  <Application>Microsoft Office PowerPoint</Application>
  <PresentationFormat>寬螢幕</PresentationFormat>
  <Paragraphs>8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578</cp:revision>
  <dcterms:created xsi:type="dcterms:W3CDTF">2022-06-23T09:13:07Z</dcterms:created>
  <dcterms:modified xsi:type="dcterms:W3CDTF">2023-08-16T09:08:36Z</dcterms:modified>
</cp:coreProperties>
</file>